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ytayt/0506112020%20DENEME%20SONU&#199;LARI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2023-2024/YKS2024/KO&#199;%20DANI&#350;MAN.pdf" TargetMode="External"/><Relationship Id="rId2" Type="http://schemas.openxmlformats.org/officeDocument/2006/relationships/hyperlink" Target="../2023-2024/YKS2024/KO&#199;%20DANI&#350;MAN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2023-2024/YKS2024/2023%20&#214;SYM%20AF&#304;&#350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Resim 5" descr="metin, yazı tipi, grafik, logo içeren bir resim&#10;&#10;Açıklama otomatik olarak oluşturuldu">
            <a:extLst>
              <a:ext uri="{FF2B5EF4-FFF2-40B4-BE49-F238E27FC236}">
                <a16:creationId xmlns:a16="http://schemas.microsoft.com/office/drawing/2014/main" id="{1011B3AD-A839-4062-9CEF-57EF1A37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0" y="443240"/>
            <a:ext cx="5973588" cy="3315340"/>
          </a:xfrm>
          <a:prstGeom prst="rect">
            <a:avLst/>
          </a:prstGeom>
          <a:ln w="12700">
            <a:noFill/>
          </a:ln>
        </p:spPr>
      </p:pic>
      <p:pic>
        <p:nvPicPr>
          <p:cNvPr id="5" name="Resim 4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5E520660-16A7-4704-B807-CA87D529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100285" y="80815"/>
            <a:ext cx="4040190" cy="4040190"/>
          </a:xfrm>
          <a:prstGeom prst="rect">
            <a:avLst/>
          </a:prstGeom>
          <a:ln w="12700">
            <a:noFill/>
          </a:ln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85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F32D487E-AF9F-4BCF-9FBB-59709D45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098" y="4293388"/>
            <a:ext cx="10737317" cy="983488"/>
          </a:xfrm>
        </p:spPr>
        <p:txBody>
          <a:bodyPr>
            <a:noAutofit/>
          </a:bodyPr>
          <a:lstStyle/>
          <a:p>
            <a:r>
              <a:rPr lang="tr-TR" sz="4800" dirty="0">
                <a:latin typeface="Amasis MT Pro Black" panose="02040A04050005020304" pitchFamily="18" charset="-94"/>
              </a:rPr>
              <a:t>2023 TYT ve AYT ÇALIŞMALARI</a:t>
            </a:r>
          </a:p>
        </p:txBody>
      </p:sp>
    </p:spTree>
    <p:extLst>
      <p:ext uri="{BB962C8B-B14F-4D97-AF65-F5344CB8AC3E}">
        <p14:creationId xmlns:p14="http://schemas.microsoft.com/office/powerpoint/2010/main" val="3419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92DBD-1761-44C5-A00A-8A92D526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UZAKTAN EĞİTİM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269EDC-02DB-43DD-B3D4-2966371F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İŞTİŞARE TOPLANTILARI</a:t>
            </a:r>
          </a:p>
          <a:p>
            <a:pPr lvl="1"/>
            <a:r>
              <a:rPr lang="tr-TR" dirty="0"/>
              <a:t>Yüz Yüze ve Çevrimiçi Toplantılar</a:t>
            </a:r>
          </a:p>
          <a:p>
            <a:r>
              <a:rPr lang="tr-TR" dirty="0"/>
              <a:t>EBA AKADEMİK DESTEK PLATFORMUNUN ETKİN KULLANILMASI</a:t>
            </a:r>
          </a:p>
          <a:p>
            <a:pPr lvl="1"/>
            <a:r>
              <a:rPr lang="tr-TR" dirty="0"/>
              <a:t>Soru Çözümleri</a:t>
            </a:r>
          </a:p>
          <a:p>
            <a:pPr lvl="1"/>
            <a:r>
              <a:rPr lang="tr-TR" dirty="0"/>
              <a:t>Deneme Sınavları</a:t>
            </a:r>
          </a:p>
          <a:p>
            <a:r>
              <a:rPr lang="tr-TR" dirty="0"/>
              <a:t>EBA CANLI DERS UYGULAMASI</a:t>
            </a:r>
          </a:p>
          <a:p>
            <a:pPr lvl="1"/>
            <a:r>
              <a:rPr lang="tr-TR" dirty="0"/>
              <a:t>Konu Anlatımları</a:t>
            </a:r>
          </a:p>
          <a:p>
            <a:pPr lvl="1"/>
            <a:r>
              <a:rPr lang="tr-TR" dirty="0"/>
              <a:t>Soru Çözümleri</a:t>
            </a:r>
          </a:p>
          <a:p>
            <a:pPr lvl="1"/>
            <a:r>
              <a:rPr lang="tr-TR" dirty="0"/>
              <a:t>Rehberlik Çalışmaları</a:t>
            </a:r>
          </a:p>
          <a:p>
            <a:r>
              <a:rPr lang="tr-TR" dirty="0"/>
              <a:t>DİĞER ÇEVRİMİÇİ UYGULAMALARDAN DERSLER</a:t>
            </a:r>
          </a:p>
          <a:p>
            <a:pPr lvl="1"/>
            <a:r>
              <a:rPr lang="tr-TR" dirty="0"/>
              <a:t>Konu Anlatımları</a:t>
            </a:r>
          </a:p>
          <a:p>
            <a:pPr lvl="1"/>
            <a:r>
              <a:rPr lang="tr-TR" dirty="0"/>
              <a:t>Soru Çözümleri</a:t>
            </a:r>
          </a:p>
          <a:p>
            <a:pPr lvl="1"/>
            <a:r>
              <a:rPr lang="tr-TR" dirty="0"/>
              <a:t>Rehberlik Çalışmaları</a:t>
            </a:r>
          </a:p>
          <a:p>
            <a:r>
              <a:rPr lang="tr-TR" dirty="0"/>
              <a:t>DİĞER İLETİŞİM KANALLARI</a:t>
            </a:r>
          </a:p>
          <a:p>
            <a:pPr lvl="1"/>
            <a:r>
              <a:rPr lang="tr-TR" dirty="0"/>
              <a:t>Mesajlaşma Uygulamaları Üzerinden Soru Çözümleri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9B97C8-328E-413B-AAE4-F95F84FE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  <p:pic>
        <p:nvPicPr>
          <p:cNvPr id="7" name="Resim 6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B52652D9-1222-CA02-9550-D2F5B260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2960" y="21876"/>
            <a:ext cx="1926997" cy="19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2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EDC70D-83BF-47FF-BD67-9AF5661D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YÜZ YÜZE</a:t>
            </a:r>
            <a:br>
              <a:rPr lang="tr-TR" dirty="0"/>
            </a:br>
            <a:r>
              <a:rPr lang="tr-TR" dirty="0"/>
              <a:t>EĞİTİM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F17693-2C4F-4075-99C8-00E70C0D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DERSLER</a:t>
            </a:r>
          </a:p>
          <a:p>
            <a:pPr lvl="1"/>
            <a:r>
              <a:rPr lang="tr-TR" dirty="0"/>
              <a:t>Konu Anlatımı</a:t>
            </a:r>
          </a:p>
          <a:p>
            <a:pPr lvl="1"/>
            <a:r>
              <a:rPr lang="tr-TR" dirty="0"/>
              <a:t>Soru Çözümleri</a:t>
            </a:r>
          </a:p>
          <a:p>
            <a:pPr lvl="1"/>
            <a:r>
              <a:rPr lang="tr-TR" dirty="0"/>
              <a:t>Diğer Branş Derslerinden Destek</a:t>
            </a:r>
          </a:p>
          <a:p>
            <a:r>
              <a:rPr lang="tr-TR" dirty="0"/>
              <a:t>DENEMELER</a:t>
            </a:r>
          </a:p>
          <a:p>
            <a:pPr lvl="1"/>
            <a:r>
              <a:rPr lang="tr-TR" dirty="0"/>
              <a:t>Okul Denemeleri</a:t>
            </a:r>
          </a:p>
          <a:p>
            <a:pPr lvl="2"/>
            <a:r>
              <a:rPr lang="tr-TR" dirty="0"/>
              <a:t>20 TYT 10 AYT Deneme Planlandı</a:t>
            </a:r>
          </a:p>
          <a:p>
            <a:pPr lvl="1"/>
            <a:r>
              <a:rPr lang="tr-TR" dirty="0"/>
              <a:t>İl ve İlçe Denemeleri</a:t>
            </a:r>
          </a:p>
          <a:p>
            <a:pPr lvl="2"/>
            <a:r>
              <a:rPr lang="tr-TR" dirty="0"/>
              <a:t>NEHİR Projesi planlanan denemeler</a:t>
            </a:r>
          </a:p>
          <a:p>
            <a:pPr lvl="2"/>
            <a:r>
              <a:rPr lang="tr-TR" dirty="0">
                <a:hlinkClick r:id="rId2" action="ppaction://hlinkfile"/>
              </a:rPr>
              <a:t>Online</a:t>
            </a:r>
            <a:r>
              <a:rPr lang="tr-TR" dirty="0"/>
              <a:t> denemeler </a:t>
            </a:r>
          </a:p>
          <a:p>
            <a:r>
              <a:rPr lang="tr-TR" dirty="0"/>
              <a:t>DYK</a:t>
            </a:r>
          </a:p>
          <a:p>
            <a:pPr lvl="1"/>
            <a:r>
              <a:rPr lang="tr-TR" dirty="0"/>
              <a:t>Sınava Yönelik Konu Kavrama ve Soru Çözümleri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A45CD3-5B28-4D22-B50A-FCDF141E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  <p:pic>
        <p:nvPicPr>
          <p:cNvPr id="6" name="Resim 5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FFE4200F-0F93-25A4-CD4E-D02BF97BB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80820" y="21876"/>
            <a:ext cx="2379137" cy="23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258363-81D8-4D43-AE33-9536B142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REHBERLİK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B5218F-1205-4900-96EA-DBFCE67B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REHBERLİK ve YÖNLENDİRME</a:t>
            </a:r>
          </a:p>
          <a:p>
            <a:pPr lvl="1"/>
            <a:r>
              <a:rPr lang="tr-TR" dirty="0"/>
              <a:t>Üniversite </a:t>
            </a:r>
            <a:r>
              <a:rPr lang="tr-TR" dirty="0">
                <a:solidFill>
                  <a:srgbClr val="FF0000"/>
                </a:solidFill>
              </a:rPr>
              <a:t>Hedeflerinin </a:t>
            </a:r>
            <a:r>
              <a:rPr lang="tr-TR" dirty="0"/>
              <a:t>Alınması</a:t>
            </a:r>
          </a:p>
          <a:p>
            <a:pPr lvl="1"/>
            <a:r>
              <a:rPr lang="tr-TR" dirty="0"/>
              <a:t>Günlük </a:t>
            </a:r>
            <a:r>
              <a:rPr lang="tr-TR" dirty="0">
                <a:solidFill>
                  <a:srgbClr val="FF0000"/>
                </a:solidFill>
              </a:rPr>
              <a:t>Çalışma Planı </a:t>
            </a:r>
            <a:r>
              <a:rPr lang="tr-TR" dirty="0"/>
              <a:t>Hazırlanması</a:t>
            </a:r>
          </a:p>
          <a:p>
            <a:pPr lvl="1"/>
            <a:r>
              <a:rPr lang="tr-TR" dirty="0"/>
              <a:t>Günlük </a:t>
            </a:r>
            <a:r>
              <a:rPr lang="tr-TR" dirty="0">
                <a:solidFill>
                  <a:srgbClr val="FF0000"/>
                </a:solidFill>
              </a:rPr>
              <a:t>Soru Çözme Hedefi </a:t>
            </a:r>
            <a:r>
              <a:rPr lang="tr-TR" dirty="0"/>
              <a:t>Konulması</a:t>
            </a:r>
          </a:p>
          <a:p>
            <a:pPr lvl="1"/>
            <a:r>
              <a:rPr lang="tr-TR" dirty="0"/>
              <a:t>Periyodik Yüz Yüze ve Çevrimiçi Görüşmeler</a:t>
            </a:r>
          </a:p>
          <a:p>
            <a:pPr lvl="1"/>
            <a:r>
              <a:rPr lang="tr-TR" dirty="0"/>
              <a:t>Üniversite Tanıtım Fuarlarına Katılım Geziler</a:t>
            </a:r>
          </a:p>
          <a:p>
            <a:pPr lvl="1"/>
            <a:r>
              <a:rPr lang="tr-TR" dirty="0"/>
              <a:t>Bilim Kültür Gezileri</a:t>
            </a:r>
          </a:p>
          <a:p>
            <a:pPr lvl="1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3CBCEA-5672-4B57-A8D8-F126E142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  <p:pic>
        <p:nvPicPr>
          <p:cNvPr id="6" name="Resim 5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4AB511A7-9377-15A4-6C2F-92D29B81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0820" y="21876"/>
            <a:ext cx="2379137" cy="23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D69614-3C9A-4DB6-98CA-3A21A2E6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KOÇLUK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E96DD3-394B-47E9-A757-DAEC666D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KOÇLUK UYGULAMASI</a:t>
            </a:r>
          </a:p>
          <a:p>
            <a:pPr lvl="1"/>
            <a:r>
              <a:rPr lang="tr-TR" dirty="0"/>
              <a:t>Öğrencilerimizle Okul Personelinin </a:t>
            </a:r>
            <a:r>
              <a:rPr lang="tr-TR" dirty="0">
                <a:hlinkClick r:id="rId2" action="ppaction://hlinkfile"/>
              </a:rPr>
              <a:t>KOÇ </a:t>
            </a:r>
            <a:r>
              <a:rPr lang="tr-TR" dirty="0"/>
              <a:t>eşleşmesi</a:t>
            </a:r>
          </a:p>
          <a:p>
            <a:pPr lvl="1"/>
            <a:r>
              <a:rPr lang="tr-TR" dirty="0" err="1"/>
              <a:t>KOÇ’ların</a:t>
            </a:r>
            <a:r>
              <a:rPr lang="tr-TR" dirty="0"/>
              <a:t> Öğrencileri </a:t>
            </a:r>
            <a:r>
              <a:rPr lang="tr-TR" dirty="0">
                <a:hlinkClick r:id="rId3" action="ppaction://hlinkfile"/>
              </a:rPr>
              <a:t>Takip ve Yönlendirmeleri</a:t>
            </a:r>
            <a:endParaRPr lang="tr-TR" dirty="0"/>
          </a:p>
          <a:p>
            <a:pPr lvl="1"/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E2D7FC-922E-43DB-8619-81DF64CC5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  <p:pic>
        <p:nvPicPr>
          <p:cNvPr id="6" name="Resim 5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804D86DC-E90E-AB37-B29A-4F7A42D0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80820" y="21876"/>
            <a:ext cx="2379137" cy="23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7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F259A8-D66B-4A8E-89E6-5D278A1D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AVANTAJLARIMIZ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6A9DA8-4E35-4658-BB0E-9D7AED57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39947"/>
            <a:ext cx="6281873" cy="5611861"/>
          </a:xfrm>
        </p:spPr>
        <p:txBody>
          <a:bodyPr>
            <a:normAutofit/>
          </a:bodyPr>
          <a:lstStyle/>
          <a:p>
            <a:r>
              <a:rPr lang="tr-TR" dirty="0"/>
              <a:t>Zaman kaybı minimum</a:t>
            </a:r>
          </a:p>
          <a:p>
            <a:r>
              <a:rPr lang="tr-TR" dirty="0"/>
              <a:t>Bireysel planlama ve ilerleme imkanı</a:t>
            </a:r>
          </a:p>
          <a:p>
            <a:r>
              <a:rPr lang="tr-TR" dirty="0"/>
              <a:t>Öğretmene ulaşma imkanı</a:t>
            </a:r>
          </a:p>
          <a:p>
            <a:r>
              <a:rPr lang="tr-TR" dirty="0"/>
              <a:t>Sınav Derslerinin Yüz Yüze Eğitimi</a:t>
            </a:r>
          </a:p>
          <a:p>
            <a:r>
              <a:rPr lang="tr-TR" dirty="0"/>
              <a:t>EBA AKADEMİK DESTEK</a:t>
            </a:r>
          </a:p>
          <a:p>
            <a:r>
              <a:rPr lang="tr-TR" dirty="0"/>
              <a:t>DYK</a:t>
            </a:r>
          </a:p>
          <a:p>
            <a:r>
              <a:rPr lang="tr-TR" dirty="0"/>
              <a:t>Yüz Yüze Denemeler</a:t>
            </a:r>
          </a:p>
          <a:p>
            <a:r>
              <a:rPr lang="tr-TR" dirty="0"/>
              <a:t>EBA Online Denemeler</a:t>
            </a:r>
          </a:p>
          <a:p>
            <a:r>
              <a:rPr lang="tr-TR" dirty="0"/>
              <a:t>Yüz Yüze ve Çevrimiçi Soru Çözümleri</a:t>
            </a:r>
          </a:p>
          <a:p>
            <a:r>
              <a:rPr lang="tr-TR" dirty="0"/>
              <a:t>Özel okul ferahlığında sınıflar</a:t>
            </a:r>
          </a:p>
          <a:p>
            <a:r>
              <a:rPr lang="tr-TR" dirty="0"/>
              <a:t>Zengin kaynak desteği</a:t>
            </a:r>
          </a:p>
          <a:p>
            <a:r>
              <a:rPr lang="tr-TR" dirty="0"/>
              <a:t>Çalışma/okuma ve soru çözme alanları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7B4C5A-AE47-49B1-A598-BE7EA4F6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  <p:pic>
        <p:nvPicPr>
          <p:cNvPr id="6" name="Resim 5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C9223DB0-4ACD-7DA3-C14C-08075517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0820" y="21876"/>
            <a:ext cx="2379137" cy="23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B7AB6099-3DEC-36D3-22A1-D2B45E7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80820" y="21876"/>
            <a:ext cx="2379137" cy="237913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EA085C7-F0D8-4B20-A90F-E0B96A98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DEZAVANTAJLARIMIZ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AC246C-9AA7-4A9C-883B-B616D96F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ÖĞRENCİLERDEKİ İSTEKSİZLİK</a:t>
            </a:r>
          </a:p>
          <a:p>
            <a:r>
              <a:rPr lang="tr-TR" dirty="0"/>
              <a:t>YKS ÇALIŞMALARINDA GÖNÜLLÜLÜK ESASTIR</a:t>
            </a:r>
          </a:p>
          <a:p>
            <a:r>
              <a:rPr lang="tr-TR" dirty="0"/>
              <a:t>TAKİP VE DENETİMİN UZAKTAN OLMASI</a:t>
            </a:r>
          </a:p>
          <a:p>
            <a:r>
              <a:rPr lang="tr-TR" dirty="0"/>
              <a:t>ÖĞRENCİYLE BİREBİR YAKIN İLETİŞİMİN ÖĞRENCİNİN KONFOR ALANINI KISITLAMASI</a:t>
            </a:r>
          </a:p>
          <a:p>
            <a:r>
              <a:rPr lang="tr-TR" dirty="0"/>
              <a:t>KİŞİSEL YAŞAMIN DIŞARDAN PLANLANMASININ KURULAN İLETİŞİMİ ZAYIFLATMASI</a:t>
            </a:r>
          </a:p>
          <a:p>
            <a:r>
              <a:rPr lang="tr-TR" dirty="0"/>
              <a:t>HAFTASONU DYK İÇİN ULAŞIM İMKANININ KISITLI OLMASI</a:t>
            </a:r>
          </a:p>
          <a:p>
            <a:r>
              <a:rPr lang="tr-TR" dirty="0"/>
              <a:t>ÖĞRENCİDE YKS HEDEFİ VE O HEDEFE ULAŞACAK ÖZGÜVEN YOKLUĞU</a:t>
            </a:r>
          </a:p>
          <a:p>
            <a:r>
              <a:rPr lang="tr-TR" dirty="0"/>
              <a:t>AİLE BEKLENTİSİNİ KARŞILAMA DÜŞÜNCESİ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F6A5FC6-663D-4F36-80A7-44A5DB57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405CE8-86A4-44E5-B399-B1CEDC31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2023</a:t>
            </a:r>
            <a:br>
              <a:rPr lang="tr-TR" dirty="0"/>
            </a:br>
            <a:r>
              <a:rPr lang="tr-TR" dirty="0"/>
              <a:t>HEDEFİMİZ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56A0B4-534F-4E92-B5DE-9E95B6AC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2022 ÖSYM </a:t>
            </a:r>
            <a:r>
              <a:rPr lang="tr-TR" sz="3200" dirty="0">
                <a:hlinkClick r:id="rId2" action="ppaction://hlinkfile"/>
              </a:rPr>
              <a:t>BAŞARI </a:t>
            </a:r>
            <a:r>
              <a:rPr lang="tr-TR" sz="3200" dirty="0"/>
              <a:t>DURUMU</a:t>
            </a:r>
          </a:p>
          <a:p>
            <a:r>
              <a:rPr lang="tr-TR" sz="3200" dirty="0"/>
              <a:t>2023 HEDEFİMİZ: %80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A6AF7B5-C1FC-4C01-AF24-234F71BAC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663" y="63501"/>
            <a:ext cx="2142076" cy="1186381"/>
          </a:xfrm>
          <a:prstGeom prst="rect">
            <a:avLst/>
          </a:prstGeom>
        </p:spPr>
      </p:pic>
      <p:pic>
        <p:nvPicPr>
          <p:cNvPr id="6" name="Resim 5" descr="amblem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DD7AC0C7-FE2B-7122-6BC0-C42B10954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80820" y="21876"/>
            <a:ext cx="2379137" cy="23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963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{54C3A6DB-50A4-4680-934C-996D152B9560}tf16401371</Template>
  <TotalTime>182</TotalTime>
  <Words>242</Words>
  <Application>Microsoft Office PowerPoint</Application>
  <PresentationFormat>Geniş ekran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Amasis MT Pro Black</vt:lpstr>
      <vt:lpstr>Calibri Light</vt:lpstr>
      <vt:lpstr>Rockwell</vt:lpstr>
      <vt:lpstr>Wingdings</vt:lpstr>
      <vt:lpstr>Atlas</vt:lpstr>
      <vt:lpstr>2023 TYT ve AYT ÇALIŞMALARI</vt:lpstr>
      <vt:lpstr>UZAKTAN EĞİTİM</vt:lpstr>
      <vt:lpstr>YÜZ YÜZE EĞİTİM</vt:lpstr>
      <vt:lpstr>REHBERLİK</vt:lpstr>
      <vt:lpstr>KOÇLUK</vt:lpstr>
      <vt:lpstr>AVANTAJLARIMIZ</vt:lpstr>
      <vt:lpstr>DEZAVANTAJLARIMIZ</vt:lpstr>
      <vt:lpstr>2023 HEDEFİMİZ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MANSUR CANSIZ AİHL</dc:title>
  <dc:creator>User</dc:creator>
  <cp:lastModifiedBy>Mustafa Ekiz</cp:lastModifiedBy>
  <cp:revision>14</cp:revision>
  <dcterms:created xsi:type="dcterms:W3CDTF">2021-04-07T08:01:27Z</dcterms:created>
  <dcterms:modified xsi:type="dcterms:W3CDTF">2023-10-06T06:26:34Z</dcterms:modified>
</cp:coreProperties>
</file>